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5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70AF4B9-E832-4305-B914-625A87DE02BE}" type="datetimeFigureOut">
              <a:rPr lang="en-US" smtClean="0"/>
              <a:t>12/4/2013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85C4E37-869E-44FF-B1A9-0D768F2062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lgerian" panose="04020705040A02060702" pitchFamily="82" charset="0"/>
              </a:rPr>
              <a:t>Pirate’s Treasure!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Zack Russ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50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simple platform game using </a:t>
            </a:r>
            <a:r>
              <a:rPr lang="en-US" dirty="0" err="1" smtClean="0"/>
              <a:t>pygame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Player collects jewels and progresses through the levels.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Platformer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33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Player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player is a small pirate sprite drawn in paint. </a:t>
            </a:r>
          </a:p>
          <a:p>
            <a:endParaRPr lang="en-US" dirty="0"/>
          </a:p>
          <a:p>
            <a:r>
              <a:rPr lang="en-US" dirty="0" smtClean="0"/>
              <a:t>There are 4 frame states: 2 walking left and 2 walking right.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05" y="5131497"/>
            <a:ext cx="1171552" cy="172650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432" y="5131497"/>
            <a:ext cx="1149720" cy="16943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848" y="5131497"/>
            <a:ext cx="1171552" cy="172650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139" y="5131497"/>
            <a:ext cx="1145977" cy="172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583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five playable levels in all.</a:t>
            </a:r>
          </a:p>
          <a:p>
            <a:endParaRPr lang="en-US" dirty="0"/>
          </a:p>
          <a:p>
            <a:r>
              <a:rPr lang="en-US" dirty="0" smtClean="0"/>
              <a:t>Each level has a jewel near the top.</a:t>
            </a:r>
          </a:p>
          <a:p>
            <a:endParaRPr lang="en-US" dirty="0"/>
          </a:p>
          <a:p>
            <a:r>
              <a:rPr lang="en-US" dirty="0" smtClean="0"/>
              <a:t>The player exits at the top right.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Levels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6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453890" cy="33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938" y="22412"/>
            <a:ext cx="4424062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541056"/>
            <a:ext cx="4453890" cy="3346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08" y="3541056"/>
            <a:ext cx="4453891" cy="3346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09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Players use arrow keys to move. </a:t>
            </a:r>
          </a:p>
          <a:p>
            <a:endParaRPr lang="en-US" dirty="0"/>
          </a:p>
          <a:p>
            <a:r>
              <a:rPr lang="en-US" dirty="0" smtClean="0"/>
              <a:t>Up key makes players jump. </a:t>
            </a:r>
          </a:p>
          <a:p>
            <a:endParaRPr lang="en-US" dirty="0"/>
          </a:p>
          <a:p>
            <a:r>
              <a:rPr lang="en-US" dirty="0" smtClean="0"/>
              <a:t>Players must reach the top of the level to get the jewel and go to the next level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Time is kept while playing and stops when the player reaches the game over </a:t>
            </a:r>
            <a:r>
              <a:rPr lang="en-US" smtClean="0"/>
              <a:t>screen (level 7).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34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codes used in this game are based off of the examples provided on Blackboard and the book: </a:t>
            </a:r>
            <a:r>
              <a:rPr lang="en-US" u="sng" dirty="0" smtClean="0"/>
              <a:t>Making Games with Python and </a:t>
            </a:r>
            <a:r>
              <a:rPr lang="en-US" u="sng" dirty="0" err="1"/>
              <a:t>P</a:t>
            </a:r>
            <a:r>
              <a:rPr lang="en-US" u="sng" dirty="0" err="1" smtClean="0"/>
              <a:t>ygame</a:t>
            </a:r>
            <a:r>
              <a:rPr lang="en-US" dirty="0" smtClean="0"/>
              <a:t>, by Al </a:t>
            </a:r>
            <a:r>
              <a:rPr lang="en-US" dirty="0" err="1" smtClean="0"/>
              <a:t>Sweigart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All levels are stored in a separate module </a:t>
            </a:r>
            <a:r>
              <a:rPr lang="en-US" smtClean="0"/>
              <a:t>called Levels.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46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30</TotalTime>
  <Words>171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Hardcover</vt:lpstr>
      <vt:lpstr>Pirate’s Treasure!</vt:lpstr>
      <vt:lpstr>A Platformer</vt:lpstr>
      <vt:lpstr>The Player</vt:lpstr>
      <vt:lpstr>The Levels </vt:lpstr>
      <vt:lpstr>PowerPoint Presentation</vt:lpstr>
      <vt:lpstr>Gameplay</vt:lpstr>
      <vt:lpstr>Codes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Pirate’s Treasure!</dc:title>
  <dc:creator>Zack</dc:creator>
  <cp:lastModifiedBy>Zack</cp:lastModifiedBy>
  <cp:revision>5</cp:revision>
  <dcterms:created xsi:type="dcterms:W3CDTF">2013-11-21T13:27:08Z</dcterms:created>
  <dcterms:modified xsi:type="dcterms:W3CDTF">2013-12-04T23:05:36Z</dcterms:modified>
</cp:coreProperties>
</file>